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236075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79" d="100"/>
          <a:sy n="179" d="100"/>
        </p:scale>
        <p:origin x="216" y="1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510" y="299297"/>
            <a:ext cx="6927056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960543"/>
            <a:ext cx="6927056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7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6" y="97367"/>
            <a:ext cx="1991529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0" y="97367"/>
            <a:ext cx="5859135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8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3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455930"/>
            <a:ext cx="7966115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1223857"/>
            <a:ext cx="7966115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7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7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97367"/>
            <a:ext cx="796611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448310"/>
            <a:ext cx="390729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668020"/>
            <a:ext cx="3907292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448310"/>
            <a:ext cx="3926535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668020"/>
            <a:ext cx="3926535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2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263314"/>
            <a:ext cx="4675763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25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263314"/>
            <a:ext cx="4675763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97367"/>
            <a:ext cx="796611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486833"/>
            <a:ext cx="796611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1695027"/>
            <a:ext cx="311717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2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1D3D521D-E4D9-024E-9309-62DBB9BA5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032" y="0"/>
            <a:ext cx="1828800" cy="182880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8912D62D-E0A5-7F4F-ADD6-00A686D14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153" y="9120"/>
            <a:ext cx="1826012" cy="1828800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5F1F62E1-0CF7-514D-87F6-A8485AA47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1361" y="9120"/>
            <a:ext cx="1842803" cy="182880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6F31CFA1-7CE1-A24C-9009-2DA88EA5F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4005" y="0"/>
            <a:ext cx="1828800" cy="182880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A11AB37B-A714-F340-8903-B37F226C3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1" y="0"/>
            <a:ext cx="1828800" cy="1828800"/>
          </a:xfrm>
          <a:prstGeom prst="rect">
            <a:avLst/>
          </a:prstGeom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B64105-25E2-274A-8A7F-64AB667D1823}"/>
              </a:ext>
            </a:extLst>
          </p:cNvPr>
          <p:cNvCxnSpPr/>
          <p:nvPr/>
        </p:nvCxnSpPr>
        <p:spPr>
          <a:xfrm>
            <a:off x="791260" y="567264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759B9B6-F33B-2C4E-93BB-67AA12EF25E0}"/>
              </a:ext>
            </a:extLst>
          </p:cNvPr>
          <p:cNvCxnSpPr/>
          <p:nvPr/>
        </p:nvCxnSpPr>
        <p:spPr>
          <a:xfrm>
            <a:off x="955191" y="1490134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1C54286-F372-3644-AD0C-596FB9C53B94}"/>
              </a:ext>
            </a:extLst>
          </p:cNvPr>
          <p:cNvCxnSpPr>
            <a:cxnSpLocks/>
          </p:cNvCxnSpPr>
          <p:nvPr/>
        </p:nvCxnSpPr>
        <p:spPr>
          <a:xfrm flipH="1">
            <a:off x="1989667" y="829730"/>
            <a:ext cx="651500" cy="16935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6EADD42-4167-FF4E-AB85-4C66224D9803}"/>
              </a:ext>
            </a:extLst>
          </p:cNvPr>
          <p:cNvCxnSpPr>
            <a:cxnSpLocks/>
          </p:cNvCxnSpPr>
          <p:nvPr/>
        </p:nvCxnSpPr>
        <p:spPr>
          <a:xfrm flipH="1" flipV="1">
            <a:off x="4587225" y="753531"/>
            <a:ext cx="49944" cy="92287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2B452A6C-A832-B040-B1AD-E93EFA60CAB6}"/>
              </a:ext>
            </a:extLst>
          </p:cNvPr>
          <p:cNvCxnSpPr>
            <a:cxnSpLocks/>
          </p:cNvCxnSpPr>
          <p:nvPr/>
        </p:nvCxnSpPr>
        <p:spPr>
          <a:xfrm>
            <a:off x="6498596" y="804333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B02D6DD-04DB-2F4B-A5EB-28AFE23F0EE1}"/>
              </a:ext>
            </a:extLst>
          </p:cNvPr>
          <p:cNvCxnSpPr>
            <a:cxnSpLocks/>
          </p:cNvCxnSpPr>
          <p:nvPr/>
        </p:nvCxnSpPr>
        <p:spPr>
          <a:xfrm flipH="1" flipV="1">
            <a:off x="837696" y="552161"/>
            <a:ext cx="186805" cy="644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47EA83C-802A-0940-B647-7CEA81A866AD}"/>
              </a:ext>
            </a:extLst>
          </p:cNvPr>
          <p:cNvCxnSpPr>
            <a:cxnSpLocks/>
          </p:cNvCxnSpPr>
          <p:nvPr/>
        </p:nvCxnSpPr>
        <p:spPr>
          <a:xfrm flipH="1">
            <a:off x="968073" y="1207586"/>
            <a:ext cx="56428" cy="231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BA64658-C870-5A4C-9AB1-111289CE1830}"/>
              </a:ext>
            </a:extLst>
          </p:cNvPr>
          <p:cNvSpPr txBox="1"/>
          <p:nvPr/>
        </p:nvSpPr>
        <p:spPr>
          <a:xfrm>
            <a:off x="740818" y="982594"/>
            <a:ext cx="10937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>
                <a:solidFill>
                  <a:srgbClr val="002060"/>
                </a:solidFill>
              </a:rPr>
              <a:t>1 mm magnets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29E3862-C615-1A40-808A-BC8AAB196BFE}"/>
              </a:ext>
            </a:extLst>
          </p:cNvPr>
          <p:cNvCxnSpPr>
            <a:cxnSpLocks/>
          </p:cNvCxnSpPr>
          <p:nvPr/>
        </p:nvCxnSpPr>
        <p:spPr>
          <a:xfrm>
            <a:off x="846827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95DC774-C32A-444D-B8A3-D0F4699647AB}"/>
              </a:ext>
            </a:extLst>
          </p:cNvPr>
          <p:cNvCxnSpPr>
            <a:cxnSpLocks/>
          </p:cNvCxnSpPr>
          <p:nvPr/>
        </p:nvCxnSpPr>
        <p:spPr>
          <a:xfrm>
            <a:off x="6611113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83A02E9-F6F4-E949-BBB6-214969155F4D}"/>
              </a:ext>
            </a:extLst>
          </p:cNvPr>
          <p:cNvCxnSpPr>
            <a:cxnSpLocks/>
          </p:cNvCxnSpPr>
          <p:nvPr/>
        </p:nvCxnSpPr>
        <p:spPr>
          <a:xfrm>
            <a:off x="4712811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523A7D1-FA9D-D545-A4CB-B2A5C3C85B0F}"/>
              </a:ext>
            </a:extLst>
          </p:cNvPr>
          <p:cNvCxnSpPr>
            <a:cxnSpLocks/>
          </p:cNvCxnSpPr>
          <p:nvPr/>
        </p:nvCxnSpPr>
        <p:spPr>
          <a:xfrm>
            <a:off x="2879792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DF8C32A-25A7-2F4E-924A-079BAAA917C9}"/>
              </a:ext>
            </a:extLst>
          </p:cNvPr>
          <p:cNvCxnSpPr>
            <a:cxnSpLocks/>
          </p:cNvCxnSpPr>
          <p:nvPr/>
        </p:nvCxnSpPr>
        <p:spPr>
          <a:xfrm>
            <a:off x="1077229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6C8ADB0-29E6-7344-A23F-64718247908B}"/>
              </a:ext>
            </a:extLst>
          </p:cNvPr>
          <p:cNvSpPr txBox="1"/>
          <p:nvPr/>
        </p:nvSpPr>
        <p:spPr>
          <a:xfrm>
            <a:off x="8184953" y="1918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59F492A-8554-7E4B-9649-30148A6480FC}"/>
              </a:ext>
            </a:extLst>
          </p:cNvPr>
          <p:cNvSpPr txBox="1"/>
          <p:nvPr/>
        </p:nvSpPr>
        <p:spPr>
          <a:xfrm>
            <a:off x="6418257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3BE2B0B-255B-634E-B2ED-3532D82941FD}"/>
              </a:ext>
            </a:extLst>
          </p:cNvPr>
          <p:cNvSpPr txBox="1"/>
          <p:nvPr/>
        </p:nvSpPr>
        <p:spPr>
          <a:xfrm>
            <a:off x="4527965" y="201774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516A090-CF8A-AF4F-A8C6-BC09595B0E1C}"/>
              </a:ext>
            </a:extLst>
          </p:cNvPr>
          <p:cNvSpPr txBox="1"/>
          <p:nvPr/>
        </p:nvSpPr>
        <p:spPr>
          <a:xfrm>
            <a:off x="2697686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25E9E7A-A0EC-A94E-8631-43E3DB567D84}"/>
              </a:ext>
            </a:extLst>
          </p:cNvPr>
          <p:cNvSpPr txBox="1"/>
          <p:nvPr/>
        </p:nvSpPr>
        <p:spPr>
          <a:xfrm>
            <a:off x="894259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63A1862-FA86-A048-BDF9-967FF202084B}"/>
              </a:ext>
            </a:extLst>
          </p:cNvPr>
          <p:cNvCxnSpPr>
            <a:cxnSpLocks/>
          </p:cNvCxnSpPr>
          <p:nvPr/>
        </p:nvCxnSpPr>
        <p:spPr>
          <a:xfrm>
            <a:off x="5711125" y="973667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hord 1">
            <a:extLst>
              <a:ext uri="{FF2B5EF4-FFF2-40B4-BE49-F238E27FC236}">
                <a16:creationId xmlns:a16="http://schemas.microsoft.com/office/drawing/2014/main" id="{954AE768-90EF-0849-B0FA-64CC60EE58BB}"/>
              </a:ext>
            </a:extLst>
          </p:cNvPr>
          <p:cNvSpPr/>
          <p:nvPr/>
        </p:nvSpPr>
        <p:spPr>
          <a:xfrm>
            <a:off x="1920585" y="116812"/>
            <a:ext cx="1665578" cy="1640551"/>
          </a:xfrm>
          <a:prstGeom prst="chord">
            <a:avLst>
              <a:gd name="adj1" fmla="val 21082683"/>
              <a:gd name="adj2" fmla="val 11184992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>
            <a:extLst>
              <a:ext uri="{FF2B5EF4-FFF2-40B4-BE49-F238E27FC236}">
                <a16:creationId xmlns:a16="http://schemas.microsoft.com/office/drawing/2014/main" id="{10E0B145-781C-D846-ADE3-B5F48A15288B}"/>
              </a:ext>
            </a:extLst>
          </p:cNvPr>
          <p:cNvSpPr/>
          <p:nvPr/>
        </p:nvSpPr>
        <p:spPr>
          <a:xfrm>
            <a:off x="3754436" y="94124"/>
            <a:ext cx="1665578" cy="1640551"/>
          </a:xfrm>
          <a:prstGeom prst="chord">
            <a:avLst>
              <a:gd name="adj1" fmla="val 5188985"/>
              <a:gd name="adj2" fmla="val 16124985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6C6BB59-805E-2142-B81A-2B848DB8C4B4}"/>
              </a:ext>
            </a:extLst>
          </p:cNvPr>
          <p:cNvCxnSpPr>
            <a:cxnSpLocks/>
          </p:cNvCxnSpPr>
          <p:nvPr/>
        </p:nvCxnSpPr>
        <p:spPr>
          <a:xfrm flipH="1" flipV="1">
            <a:off x="2731105" y="834147"/>
            <a:ext cx="28790" cy="900528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167A736-310D-C54D-915B-94C8948912FF}"/>
              </a:ext>
            </a:extLst>
          </p:cNvPr>
          <p:cNvCxnSpPr>
            <a:cxnSpLocks/>
          </p:cNvCxnSpPr>
          <p:nvPr/>
        </p:nvCxnSpPr>
        <p:spPr>
          <a:xfrm flipH="1">
            <a:off x="3785908" y="886037"/>
            <a:ext cx="799057" cy="23342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C37FEB-8438-C442-A16F-0A3A12A10A34}"/>
              </a:ext>
            </a:extLst>
          </p:cNvPr>
          <p:cNvSpPr txBox="1"/>
          <p:nvPr/>
        </p:nvSpPr>
        <p:spPr>
          <a:xfrm>
            <a:off x="57449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1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27956D-18A3-CC45-87B5-711A4A0A672B}"/>
              </a:ext>
            </a:extLst>
          </p:cNvPr>
          <p:cNvSpPr txBox="1"/>
          <p:nvPr/>
        </p:nvSpPr>
        <p:spPr>
          <a:xfrm>
            <a:off x="-118186" y="345959"/>
            <a:ext cx="11854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</a:t>
            </a:r>
          </a:p>
          <a:p>
            <a:pPr algn="ctr"/>
            <a:r>
              <a:rPr lang="en-US" dirty="0"/>
              <a:t>input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6EF64B0-48A8-EB47-814E-E6B21D66905E}"/>
              </a:ext>
            </a:extLst>
          </p:cNvPr>
          <p:cNvCxnSpPr>
            <a:cxnSpLocks/>
          </p:cNvCxnSpPr>
          <p:nvPr/>
        </p:nvCxnSpPr>
        <p:spPr>
          <a:xfrm>
            <a:off x="624198" y="574179"/>
            <a:ext cx="116620" cy="1161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A9E5FC3-F950-CE47-8086-E8D18671D3FA}"/>
              </a:ext>
            </a:extLst>
          </p:cNvPr>
          <p:cNvCxnSpPr>
            <a:cxnSpLocks/>
          </p:cNvCxnSpPr>
          <p:nvPr/>
        </p:nvCxnSpPr>
        <p:spPr>
          <a:xfrm>
            <a:off x="630934" y="574179"/>
            <a:ext cx="290043" cy="9760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B0073FD-0F70-C64A-A3DA-4F1A7606BB31}"/>
              </a:ext>
            </a:extLst>
          </p:cNvPr>
          <p:cNvSpPr txBox="1"/>
          <p:nvPr/>
        </p:nvSpPr>
        <p:spPr>
          <a:xfrm>
            <a:off x="2774038" y="993891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C55C46F-A337-2043-99D7-167B69F4A355}"/>
              </a:ext>
            </a:extLst>
          </p:cNvPr>
          <p:cNvSpPr txBox="1"/>
          <p:nvPr/>
        </p:nvSpPr>
        <p:spPr>
          <a:xfrm>
            <a:off x="3829250" y="1082732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/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blipFill>
                <a:blip r:embed="rId7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/>
              <p:nvPr/>
            </p:nvSpPr>
            <p:spPr>
              <a:xfrm>
                <a:off x="4130646" y="660397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0646" y="660397"/>
                <a:ext cx="280028" cy="331629"/>
              </a:xfrm>
              <a:prstGeom prst="rect">
                <a:avLst/>
              </a:prstGeom>
              <a:blipFill>
                <a:blip r:embed="rId8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D1612513-CDEF-904B-A21C-8F27EE4E1EFD}"/>
              </a:ext>
            </a:extLst>
          </p:cNvPr>
          <p:cNvSpPr txBox="1"/>
          <p:nvPr/>
        </p:nvSpPr>
        <p:spPr>
          <a:xfrm>
            <a:off x="1845667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2</a:t>
            </a:r>
            <a:endParaRPr lang="en-US" i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0FA4C2-72EF-854D-982D-5708E1BF3DC7}"/>
              </a:ext>
            </a:extLst>
          </p:cNvPr>
          <p:cNvSpPr txBox="1"/>
          <p:nvPr/>
        </p:nvSpPr>
        <p:spPr>
          <a:xfrm>
            <a:off x="3650286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3</a:t>
            </a:r>
            <a:endParaRPr lang="en-US" i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580F03-455F-A447-BF26-367D6967B98D}"/>
              </a:ext>
            </a:extLst>
          </p:cNvPr>
          <p:cNvSpPr txBox="1"/>
          <p:nvPr/>
        </p:nvSpPr>
        <p:spPr>
          <a:xfrm>
            <a:off x="5559894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4</a:t>
            </a:r>
            <a:endParaRPr lang="en-US" i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7C3EFD0-054F-7843-8A90-DBB5CEED3112}"/>
              </a:ext>
            </a:extLst>
          </p:cNvPr>
          <p:cNvSpPr txBox="1"/>
          <p:nvPr/>
        </p:nvSpPr>
        <p:spPr>
          <a:xfrm>
            <a:off x="7297170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1248</TotalTime>
  <Words>26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shiva.shahrokhi@gmail.com</cp:lastModifiedBy>
  <cp:revision>13</cp:revision>
  <cp:lastPrinted>2018-05-20T22:46:53Z</cp:lastPrinted>
  <dcterms:created xsi:type="dcterms:W3CDTF">2018-04-04T20:00:44Z</dcterms:created>
  <dcterms:modified xsi:type="dcterms:W3CDTF">2018-05-21T18:20:39Z</dcterms:modified>
</cp:coreProperties>
</file>

<file path=docProps/thumbnail.jpeg>
</file>